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552" y="-16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FD78F57F-91B7-4500-9E36-CA4BADAD80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A72824CB-4670-4C17-87A0-31837B4A63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DFB36C7D-A15D-49DB-9B2E-861B93F76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D05A3-5A63-4979-85BA-3774A01D3DDD}" type="datetimeFigureOut">
              <a:rPr lang="it-IT" smtClean="0"/>
              <a:pPr/>
              <a:t>16/05/2018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4547C139-D6CB-4922-B3C9-D8CDB3FE0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A501B176-14EE-46C6-B849-53C994DAD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E5369-4FCF-49AA-8D20-0143F6ADB1B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119831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E15A986D-D683-4463-9D96-4DCF394DA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6D3A82BF-A3C2-417C-9265-83DB04F211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45901DDF-5055-41A6-B6E4-D436A2C07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D05A3-5A63-4979-85BA-3774A01D3DDD}" type="datetimeFigureOut">
              <a:rPr lang="it-IT" smtClean="0"/>
              <a:pPr/>
              <a:t>16/05/2018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79C206D3-0910-4DC9-9462-235A6CA03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D7D8981D-CDD2-47E2-917B-02F052E36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E5369-4FCF-49AA-8D20-0143F6ADB1B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821333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xmlns="" id="{F9533117-1345-4240-AB2B-78DD61C249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332EA917-97A7-47D2-8551-D896E4EE70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B652DDD6-A003-4878-AB11-F609F30AD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D05A3-5A63-4979-85BA-3774A01D3DDD}" type="datetimeFigureOut">
              <a:rPr lang="it-IT" smtClean="0"/>
              <a:pPr/>
              <a:t>16/05/2018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453CB95F-6735-44EE-80A0-EA3609B4F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924026EF-83A2-41F4-BFEB-7DB592F15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E5369-4FCF-49AA-8D20-0143F6ADB1B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11319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0559ED61-A0F7-4FA4-B000-08F673FCF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AF75D5BC-5740-491E-B55E-071A8082F0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4A1A19DE-313E-4A5A-85EB-B1ACF9179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D05A3-5A63-4979-85BA-3774A01D3DDD}" type="datetimeFigureOut">
              <a:rPr lang="it-IT" smtClean="0"/>
              <a:pPr/>
              <a:t>16/05/2018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A13EC4D5-BB47-4356-9973-F047EE72F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8C86114A-F50E-482F-A5CF-9B90190FB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E5369-4FCF-49AA-8D20-0143F6ADB1B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42871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BD40F46D-671C-48C2-8C35-BFA718BD6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C0C88B5F-B7C5-4B65-BA66-131939DD7A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ED0EE023-3FE0-45B4-A75B-1DAB7AFF0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D05A3-5A63-4979-85BA-3774A01D3DDD}" type="datetimeFigureOut">
              <a:rPr lang="it-IT" smtClean="0"/>
              <a:pPr/>
              <a:t>16/05/2018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B4D877D0-D5F8-4774-9952-4ADAC7A91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CEA45ECC-33C5-411F-9C76-63EF0240B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E5369-4FCF-49AA-8D20-0143F6ADB1B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042256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B2EDE9B7-5E0C-4C29-8067-F9651FC9F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9DE6C0BC-FA54-4A18-95C9-2EAF9C3EF7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31A8A6A4-4624-4D01-80AB-39F2C6AC22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1ED1CF30-DBC5-4EA1-85C6-E7E373740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D05A3-5A63-4979-85BA-3774A01D3DDD}" type="datetimeFigureOut">
              <a:rPr lang="it-IT" smtClean="0"/>
              <a:pPr/>
              <a:t>16/05/2018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4DE8D902-A308-4B97-8A94-228E98955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1735A8FC-E9FA-48F0-9077-3E0D9FD92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E5369-4FCF-49AA-8D20-0143F6ADB1B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67196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D19C76E6-4E24-4ED9-BEBA-977518D53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9006F4F8-4C5D-4836-AABA-F4440E8F36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BFE34E56-D693-440A-AE2B-4673951A8C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xmlns="" id="{9DFEB977-034A-47D4-8C49-4830CEBD95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xmlns="" id="{568BF804-527E-4426-84EA-72380F2538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xmlns="" id="{89A91D48-79B9-4279-9E2C-1E7D6016C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D05A3-5A63-4979-85BA-3774A01D3DDD}" type="datetimeFigureOut">
              <a:rPr lang="it-IT" smtClean="0"/>
              <a:pPr/>
              <a:t>16/05/2018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xmlns="" id="{156EDA7D-C15F-4DFC-8CF2-178DF76D2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xmlns="" id="{69CE1FB4-0448-4ECC-AE92-009F2CB3D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E5369-4FCF-49AA-8D20-0143F6ADB1B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436401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8C54D521-60BB-488E-A693-85BAB7011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xmlns="" id="{97D4C526-2FD4-4234-B99A-481754F7C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D05A3-5A63-4979-85BA-3774A01D3DDD}" type="datetimeFigureOut">
              <a:rPr lang="it-IT" smtClean="0"/>
              <a:pPr/>
              <a:t>16/05/2018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xmlns="" id="{C5F10FE7-7E49-4170-89EA-B564A6F5B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73FC95F2-BDF7-4559-AB8B-35EC9F6D6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E5369-4FCF-49AA-8D20-0143F6ADB1B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316985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xmlns="" id="{CEBB1BD4-F8D7-4ABF-90A7-B04EEDBB0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D05A3-5A63-4979-85BA-3774A01D3DDD}" type="datetimeFigureOut">
              <a:rPr lang="it-IT" smtClean="0"/>
              <a:pPr/>
              <a:t>16/05/2018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xmlns="" id="{8B2BA739-F3D0-45D0-BCD8-B57695485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9D234EA9-BE03-4824-A557-5C33C83D6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E5369-4FCF-49AA-8D20-0143F6ADB1B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540700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F9E94DFC-DBBA-45F9-9CBB-0FBC8CE24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A885822C-45C6-4EDB-99AD-762F5430E5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828C5B21-9AFA-4048-86DA-6FF177F6D5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6D115794-A5CD-45A0-9BA4-F08C9C19B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D05A3-5A63-4979-85BA-3774A01D3DDD}" type="datetimeFigureOut">
              <a:rPr lang="it-IT" smtClean="0"/>
              <a:pPr/>
              <a:t>16/05/2018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848AD670-B012-4A3B-A3F1-B5C798E0F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63DE4976-3145-4C3C-9605-7CB36998E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E5369-4FCF-49AA-8D20-0143F6ADB1B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88008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3ABE63C9-B51C-493A-8A40-DBFE43B24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xmlns="" id="{34A3EC0E-E18C-41F0-AFCE-66FD93AEAE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0831DB05-607B-494E-A15C-2FE502AF1E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F8DBF84C-6C90-488A-8FB8-C0287DA3A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D05A3-5A63-4979-85BA-3774A01D3DDD}" type="datetimeFigureOut">
              <a:rPr lang="it-IT" smtClean="0"/>
              <a:pPr/>
              <a:t>16/05/2018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45CD300B-1205-4FFC-A05A-2EF60D639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FA96F42F-AAA2-4449-A521-C23128F49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E5369-4FCF-49AA-8D20-0143F6ADB1B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796649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xmlns="" id="{B7CDB4A4-75CD-42EC-B87C-79775ED19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C6D36A9E-1CA6-4046-B897-B74D507BA9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B5B7B72D-6C80-4A04-97AA-D4141E6AB9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D05A3-5A63-4979-85BA-3774A01D3DDD}" type="datetimeFigureOut">
              <a:rPr lang="it-IT" smtClean="0"/>
              <a:pPr/>
              <a:t>16/05/2018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FE1C6C10-773B-43F6-A24D-BE38F28F08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BFB815FA-A367-4248-A20E-8DF827B3F6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6E5369-4FCF-49AA-8D20-0143F6ADB1B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585278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expedia.it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olo 1">
            <a:extLst>
              <a:ext uri="{FF2B5EF4-FFF2-40B4-BE49-F238E27FC236}">
                <a16:creationId xmlns:a16="http://schemas.microsoft.com/office/drawing/2014/main" xmlns="" id="{9BBB3C27-8280-4E62-850D-27BC35693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Esercitazione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80DEEF7D-194A-4873-B371-3685FDD1F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5068888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  <a:defRPr/>
            </a:pPr>
            <a:r>
              <a:rPr lang="it-IT" dirty="0"/>
              <a:t>Con un intervallo temporale a piacere, identifica una vacanza per due persone su Expedia comprendente</a:t>
            </a:r>
            <a:br>
              <a:rPr lang="it-IT" dirty="0"/>
            </a:br>
            <a:r>
              <a:rPr lang="it-IT" dirty="0"/>
              <a:t> volo + soggiorno + autonoleggio</a:t>
            </a:r>
          </a:p>
          <a:p>
            <a:pPr marL="0" indent="0" algn="ctr">
              <a:buNone/>
              <a:defRPr/>
            </a:pPr>
            <a:endParaRPr lang="it-IT" dirty="0"/>
          </a:p>
          <a:p>
            <a:pPr marL="0" indent="0" algn="ctr">
              <a:buNone/>
              <a:defRPr/>
            </a:pPr>
            <a:r>
              <a:rPr lang="it-IT" dirty="0"/>
              <a:t>Una volta effettuato il preventivo, confrontalo con la somma dei prezzi riferiti ai singoli servizi che otterrai analizzando i siti web dei fornitori (compagnia aerea, hotel, azienda di noleggio auto).</a:t>
            </a:r>
          </a:p>
          <a:p>
            <a:pPr marL="0" indent="0" algn="ctr">
              <a:buNone/>
              <a:defRPr/>
            </a:pPr>
            <a:endParaRPr lang="it-IT" dirty="0"/>
          </a:p>
          <a:p>
            <a:pPr marL="0" indent="0" algn="ctr">
              <a:buNone/>
              <a:defRPr/>
            </a:pPr>
            <a:r>
              <a:rPr lang="it-IT" dirty="0"/>
              <a:t>Eventualmente fai lo stesso confronto recandoti in un’ADV di fiducia e chiedi al banconista un preventivo per lo stesso pacchetto.</a:t>
            </a:r>
          </a:p>
          <a:p>
            <a:pPr marL="0" indent="0" algn="ctr">
              <a:buNone/>
              <a:defRPr/>
            </a:pPr>
            <a:endParaRPr lang="it-IT" dirty="0"/>
          </a:p>
          <a:p>
            <a:pPr marL="0" indent="0" algn="ctr">
              <a:buNone/>
              <a:defRPr/>
            </a:pPr>
            <a:r>
              <a:rPr lang="it-IT" dirty="0"/>
              <a:t>Qual è la modalità di acquisto più conveniente?</a:t>
            </a:r>
          </a:p>
        </p:txBody>
      </p:sp>
    </p:spTree>
    <p:extLst>
      <p:ext uri="{BB962C8B-B14F-4D97-AF65-F5344CB8AC3E}">
        <p14:creationId xmlns:p14="http://schemas.microsoft.com/office/powerpoint/2010/main" xmlns="" val="2274205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5E0EBC58-BB86-473C-987C-C3E73AC6AC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761" y="1038687"/>
            <a:ext cx="5643239" cy="52822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1100" b="1" dirty="0"/>
              <a:t>FASE 1:</a:t>
            </a:r>
          </a:p>
          <a:p>
            <a:r>
              <a:rPr lang="it-IT" sz="1100" dirty="0"/>
              <a:t>Vai sul sito </a:t>
            </a:r>
            <a:r>
              <a:rPr lang="it-IT" sz="1100" dirty="0">
                <a:hlinkClick r:id="rId2"/>
              </a:rPr>
              <a:t>https://www.expedia.it/</a:t>
            </a:r>
            <a:endParaRPr lang="it-IT" sz="1100" dirty="0"/>
          </a:p>
          <a:p>
            <a:r>
              <a:rPr lang="it-IT" sz="1100" dirty="0"/>
              <a:t>Seleziona l’opzione VOLO + HOTEL + AUTO </a:t>
            </a:r>
          </a:p>
          <a:p>
            <a:r>
              <a:rPr lang="it-IT" sz="1100" dirty="0"/>
              <a:t>Seleziona aeroporto di partenza e aeroporto di arrivo (a scelta)</a:t>
            </a:r>
          </a:p>
          <a:p>
            <a:r>
              <a:rPr lang="it-IT" sz="1100" dirty="0"/>
              <a:t>Periodo del viaggio (a scelta) e numero partecipanti(2)</a:t>
            </a:r>
          </a:p>
          <a:p>
            <a:r>
              <a:rPr lang="it-IT" sz="1100" dirty="0"/>
              <a:t>Completare tutte le fasi (scelta dell’hotel e del tipo di camera, scelta del volo e dell’auto da noleggiare) e segnare il valore finale del preventivo</a:t>
            </a:r>
          </a:p>
          <a:p>
            <a:pPr marL="0" indent="0">
              <a:buNone/>
            </a:pPr>
            <a:r>
              <a:rPr lang="it-IT" sz="1100" b="1" dirty="0"/>
              <a:t>FASE 2:</a:t>
            </a:r>
          </a:p>
          <a:p>
            <a:r>
              <a:rPr lang="it-IT" sz="1100" dirty="0"/>
              <a:t> vai sul sito dell’albergo che avevi scelto nella fase 1 e trova le tariffe dal sito </a:t>
            </a:r>
          </a:p>
          <a:p>
            <a:r>
              <a:rPr lang="it-IT" sz="1100" dirty="0"/>
              <a:t>Vai sul sito della compagnia aerea, ricerca lo stesso volo che avevi scelto da </a:t>
            </a:r>
            <a:r>
              <a:rPr lang="it-IT" sz="1100" dirty="0" err="1"/>
              <a:t>expedia</a:t>
            </a:r>
            <a:r>
              <a:rPr lang="it-IT" sz="1100" dirty="0"/>
              <a:t> e controlla il prezzo</a:t>
            </a:r>
          </a:p>
          <a:p>
            <a:r>
              <a:rPr lang="it-IT" sz="1100" dirty="0"/>
              <a:t>Vai sul sito dell’azienda del noleggio auto e controlla il costo del noleggio </a:t>
            </a:r>
          </a:p>
          <a:p>
            <a:pPr marL="0" indent="0">
              <a:buNone/>
            </a:pPr>
            <a:r>
              <a:rPr lang="it-IT" sz="1100" b="1" dirty="0"/>
              <a:t>FASE 3:</a:t>
            </a:r>
          </a:p>
          <a:p>
            <a:r>
              <a:rPr lang="it-IT" sz="1100" dirty="0"/>
              <a:t>Chiedi a un’agenzia che conosci un preventivo per gli stessi servizi (volo + alloggio + noleggio auto). </a:t>
            </a:r>
            <a:r>
              <a:rPr lang="it-IT" sz="1100" b="1" u="sng" dirty="0"/>
              <a:t>Questa fase non è obbligatoria.</a:t>
            </a:r>
          </a:p>
          <a:p>
            <a:pPr marL="0" indent="0">
              <a:buNone/>
            </a:pPr>
            <a:r>
              <a:rPr lang="it-IT" sz="1100" b="1" dirty="0"/>
              <a:t>FASE 4:</a:t>
            </a:r>
          </a:p>
          <a:p>
            <a:r>
              <a:rPr lang="it-IT" sz="1100" dirty="0"/>
              <a:t>CONFRONTA IL TOTALE DEL PREVENTIVO OTTENUTO TRAMITE EXPEDIA (FASE 1), IL TOTALE OTTENUTO TRAMITE LA RICERCA DEI SINGOLI SERVIZI (FASE 2) E IL TOTALE CHE TI HA DATO L’AGENZIA DI VIAGGI. </a:t>
            </a:r>
          </a:p>
          <a:p>
            <a:r>
              <a:rPr lang="it-IT" sz="1100" dirty="0"/>
              <a:t>QUAL E’ LA MODALITA’ DI ACQUISTO PIU’ CONVENIENTE?</a:t>
            </a:r>
          </a:p>
          <a:p>
            <a:endParaRPr lang="it-IT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xmlns="" id="{B4D53073-C2B4-4EE9-B1E4-0B82F0E4FE2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96000" y="1854815"/>
            <a:ext cx="5996474" cy="3148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31350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83461"/>
          </a:xfrm>
        </p:spPr>
        <p:txBody>
          <a:bodyPr>
            <a:normAutofit fontScale="90000"/>
          </a:bodyPr>
          <a:lstStyle/>
          <a:p>
            <a:pPr algn="ctr"/>
            <a:r>
              <a:rPr lang="it-IT" sz="2000" b="1" dirty="0" smtClean="0"/>
              <a:t>ESEMPIO</a:t>
            </a:r>
            <a:endParaRPr lang="it-IT" sz="2000" b="1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47651" y="584791"/>
            <a:ext cx="5096698" cy="60333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1181377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218</Words>
  <Application>Microsoft Office PowerPoint</Application>
  <PresentationFormat>Personalizzato</PresentationFormat>
  <Paragraphs>24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4" baseType="lpstr">
      <vt:lpstr>Tema di Office</vt:lpstr>
      <vt:lpstr>Esercitazione</vt:lpstr>
      <vt:lpstr>Diapositiva 2</vt:lpstr>
      <vt:lpstr>ESEMPIO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Esercitazione</dc:title>
  <dc:creator>Geetrips01</dc:creator>
  <cp:lastModifiedBy>u9ò</cp:lastModifiedBy>
  <cp:revision>13</cp:revision>
  <dcterms:created xsi:type="dcterms:W3CDTF">2018-03-15T15:41:07Z</dcterms:created>
  <dcterms:modified xsi:type="dcterms:W3CDTF">2018-05-16T08:36:44Z</dcterms:modified>
</cp:coreProperties>
</file>